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ny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No.16</a:t>
            </a:r>
            <a:r xmlns:a="http://schemas.openxmlformats.org/drawingml/2006/main">
              <a:rPr lang="n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n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Mawu</a:t>
            </a:r>
            <a:r xmlns:a="http://schemas.openxmlformats.org/drawingml/2006/main">
              <a:rPr lang="n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za</a:t>
            </a:r>
            <a:r xmlns:a="http://schemas.openxmlformats.org/drawingml/2006/main">
              <a:rPr lang="n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y" altLang="ko-KR" sz="4000"/>
              <a:t>Mulungu Anamuyitana Mose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Mose atamva mawu a Mulungu anaona chiyani?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mpesa wokongola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mitambo ndi bingu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chitsamba choyaka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nyanja yogawanika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chitsamba choyaka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25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400"/>
              <a:t>Gideoni ndi amuna ake 300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Lero</a:t>
            </a:r>
            <a:r xmlns:a="http://schemas.openxmlformats.org/drawingml/2006/main">
              <a:rPr lang="n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/>
              <a:t>Pamene mngelo wa Yehova anaonekera kwa Gideoni, anati, Yehova ali nawe, munthu wankhondo wamphamvu.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Oweruza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Mngelo wa Yehova anaonekera kwa Gideoni nati, “Mulungu ali nawe, munthu wankhondo wamphamvu.” Mulungu anampatsa chitsimikizo kudzera mu mame ndi ubweya.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Atakhala ndi chidaliro chakuti Mulungu anamuitana, anagwetsa Baala ndi guwa lake lansembe limene Aisiraeli ankalambira.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anauza Gidiyoni kuti asankhe asilikali oti akagonjetse Amidiyani. Mogwirizana ndi malangizo a Mulungu, amuna 300 okha anasankhidwa.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anamupatsa dongosolo lodabwitsa loti awaukire. Mulungu anawalola kukhala ndi malipenga ndi mitsuko yopanda kanthu yokhala ndi miyuni mkati.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Usiku, Gidiyoni ndi asilikali ake 300 anachita zimene Mulungu anawapatsa. Anapambana nkhondo yolimbana ndi Amidiyani.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Gideoni ndi asilikali ake 300 anapambana nkhondo yolimbana ndi Amidyani ambiri mwa kungomvera lamulo la Mulungu.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Chinsinsi chopambana m’moyo wanga ndicho kumvera Mulungu.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3200"/>
              <a:t>Mulungu?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rgbClr val="C00000"/>
                </a:solidFill>
              </a:rPr>
              <a:t>Mulungu..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Iye ndi Mulungu Wamphamvuyonse amene angathe kugonjetsa adani ambiri ndi amuna 300 okha.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Kodi n’chiyani chimene sichinagwiritsidwe ntchito kuti Gideoni ndi asilikali ake 300 agonjetse adani awo?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mitsuko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malupanga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miyuni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malipenga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malupanga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Yehova ataona kuti wapita kukapenya, Mulungu anamuitana</a:t>
            </a:r>
          </a:p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kuchokera mkati mwa tchire,</a:t>
            </a:r>
          </a:p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"Mose! Mose!" Ndipo Mose anati, Ndine pano.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Eksodo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Lero</a:t>
            </a:r>
            <a:r xmlns:a="http://schemas.openxmlformats.org/drawingml/2006/main">
              <a:rPr lang="n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/>
              <a:t>Pamene mngelo wa Yehova anaonekera kwa Gideoni, anati, Yehova ali nawe, munthu wankhondo wamphamvu.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Oweruza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26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y" altLang="ko-KR" sz="4000"/>
              <a:t>Samsoni, Wankhondo Wamphamvu.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Mkaziyo anabala mwana wamwamuna n’kumutcha dzina lakuti Samsoni. Anakula, ndipo Yehova anamdalitsa,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Oweruza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Panali mtsogoleri wina dzina lake Samsoni pakati pa atsogoleri a Israeli. Iye anali munthu wopatulidwa kwa Mulungu kuyambira chibadwire.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Samsoni anali msilikali wamphamvu kwambili. Chifukwa cha Samsoni, Afilisti ndi mayiko ena amene ankawapondereza sanathe kuzunza Aisiraeli</a:t>
            </a:r>
            <a:r xmlns:a="http://schemas.openxmlformats.org/drawingml/2006/main">
              <a:rPr lang="ny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kenanso.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Mphamvu zake zinkachokera ku tsitsi lake. Koma, tsitsi lake linametedwa mwa kupusitsidwa. Chotero, iye anataya mphamvu zake.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Samsoni anagwidwa ndipo adani anamuseka. Iye anadandaula kuti anapusitsidwa chifukwa cha kudzikuza.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Samsoni anapemphera kwa Mulungu kuti amulimbikitsenso pomalizira pake. Mulungu anayankha pemphero lake ndipo anamupatsa mphamvu pomalizira pake.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Samsoni anali munthu amene anapatsidwa chisomo chapadera ndi mayitanidwe ochokera kwa Mulungu.</a:t>
            </a:r>
            <a:r xmlns:a="http://schemas.openxmlformats.org/drawingml/2006/main">
              <a:rPr lang="n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Koma, chifukwa cha kudzikuza kwake,</a:t>
            </a:r>
          </a:p>
          <a:p>
            <a:pPr xmlns:a="http://schemas.openxmlformats.org/drawingml/2006/main" algn="ctr"/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iye anataya onse a iwo.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Ifenso ndife ana okondedwa a Mulungu amene talandira chisomo ndi ntchito ya Mulungu.</a:t>
            </a:r>
            <a:r xmlns:a="http://schemas.openxmlformats.org/drawingml/2006/main">
              <a:rPr lang="n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Chotero, tiyenera kudzichepetsa pamaso pa Mawu a Mulungu.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y" altLang="ko-KR" sz="3200"/>
              <a:t>Mulungu?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3600">
                <a:solidFill>
                  <a:srgbClr val="C00000"/>
                </a:solidFill>
              </a:rPr>
              <a:t>Mulungu..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amamva ndi kuyankha mapemphero athu aakulu ndi oona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</a:t>
            </a:r>
            <a:r xmlns:a="http://schemas.openxmlformats.org/drawingml/2006/main">
              <a:rPr lang="n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n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n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Mawu</a:t>
            </a:r>
            <a:r xmlns:a="http://schemas.openxmlformats.org/drawingml/2006/main">
              <a:rPr lang="n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za</a:t>
            </a:r>
            <a:r xmlns:a="http://schemas.openxmlformats.org/drawingml/2006/main">
              <a:rPr lang="n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400"/>
              <a:t>Masoka Khumi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Kodi mphamvu ya Samsoni inachokera kuti?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tsitsi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mkono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mwendo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diso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tsitsi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Mkaziyo anabala mwana wamwamuna n’kumutcha dzina lakuti Samsoni. Anakula, ndipo Yehova anamdalitsa,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Oweruza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27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3600"/>
              <a:t>Rute, Mkazi Wakhalidwe Labwino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bg1">
                    <a:lumMod val="50000"/>
                  </a:schemeClr>
                </a:solidFill>
              </a:rPr>
              <a:t>Anthu a mtundu wanu adzakhala anthu a mtundu wanga ndipo Mulungu wanu adzakhala Mulungu wanga.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Mayi wina wachiyuda dzina lake Naomi anali ndi ana aamuna awiri amene anakwatiwa ndi anthu a mitundu ina. Koma ana ake aamuna awiri anamwalira. Chotero, iye anatsala ndi apongozi ake awiri amasiye.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Naomi anaganiza zobwerera kwawo ku Yuda. Anauza apongozi ake awiriwo kuti abwerere kwawo. Koma mpongozi wake wachiŵiri sanabwerere kumudzi kwawo, koma anatsata apongozi ake kukakhala ku Yuda.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Rute anafunika kutola zotsalazo kuti azikakhala ndi Naomi chifukwa analibe mwamuna wosamalira banja.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Zinangochitika kuti anatola tirigu m’munda wa Boazi. Boazi anaganiza kuti Rute anali mkazi waulemu ndipo anakwatiwa ndi Rute.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Boazi analandira Rute ndi Naomi monga banja ndipo anakhala ndi moyo wosangalala. M’tsogolomu, Mfumu Davide ndi Yesu anachokera mumzera wa Boazi ndi Rute.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/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Rute anali munthu wakunja. Iye anali mkazi wabwino ndi woona mtima ndipo ankatumikira bwino apongozi ake.</a:t>
            </a:r>
          </a:p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Chotero, iye anadalitsidwa.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Tiyeneranso kuthandiza anansi athu</a:t>
            </a:r>
          </a:p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ndipo pembedzani Mulungu</a:t>
            </a:r>
          </a:p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ndi mtima wabwino ndi woona.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+ Ndipo Aiguputo adzadziwa kuti ine ndine Yehova + pamene ndidzatambasula dzanja langa pa Iguputo ndi kutulutsa ana a Isiraeli m’menemo.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Eksodo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3200"/>
              <a:t>Mulungu?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rgbClr val="C00000"/>
                </a:solidFill>
              </a:rPr>
              <a:t>Mulungu..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Mulungu sayang’ana maonekedwe akunja koma amayang’ana mu mtima.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N’cifukwa ciani Naomi anabwelela ku Yuda kuchoka ku Mowabu?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chifukwa adadwala..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chifukwa mwamuna wake anamwalira.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chifukwa ana ake awiri anamwalira.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chifukwa amafuna kukumana ndi banja lake..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chifukwa ana ake awiri anamwalira.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bg1">
                    <a:lumMod val="50000"/>
                  </a:schemeClr>
                </a:solidFill>
              </a:rPr>
              <a:t>Anthu a mtundu wanu adzakhala anthu a mtundu wanga ndipo Mulungu wanu adzakhala Mulungu wanga.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28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400"/>
              <a:t>Pemphero la Hana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+ Mnyamatayo Samueli anapitiriza kukula ndi kukondedwa ndi Yehova ndi anthu.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Samueli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 analibe mwana. Conco, iye anali wacisoni kwambili cakuti anapemphela kwa Mulungu. “O, Atate Mulungu, ngati mundipatsa ine mwana wamwamuna, ndidzampereka iye m’malo mwanu masiku onse a moyo wake.”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anakumbukira pemphero lake ndipo anapatsa Hana mwana wamwamuna dzina lake Samueli.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 anapereka mwana wake wamwamuna kuti alambire Mulungu m’kachisi monga momwe anapempherera poyamba.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Samueli ankakhala m’kachisi akulambira Mulungu. Analandira chisomo chochuluka kuchokera kwa anthu ndi kwa Mulungu.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Samueli anakula mpaka kukhala mnyamata. Kenako, pambuyo pake anakhala mneneri womvera mawu a Mulungu.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 anauza Farao zimene Mulungu analamula. “Atero Yehova: Lola anthu anga amuke, kuti akandipembedze.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anamvera mapemphero onse a Hana, anamukumbukira ndipo anamuyankha mokwanira.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amamva mapemphero athu onse.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Choncho tiyenera kupemphera</a:t>
            </a:r>
          </a:p>
          <a:p>
            <a:pPr xmlns:a="http://schemas.openxmlformats.org/drawingml/2006/main" algn="ctr"/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moona mtima komanso moona mtima.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3200"/>
              <a:t>Mulungu?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rgbClr val="C00000"/>
                </a:solidFill>
              </a:rPr>
              <a:t>Mulungu..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anamva pemphero lathu ndipo anayankha mokhulupirika.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Lero</a:t>
            </a:r>
            <a:r xmlns:a="http://schemas.openxmlformats.org/drawingml/2006/main">
              <a:rPr lang="n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Mafunso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N’cifukwa ciani Hana anali wacisoni?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chifukwa cha kupweteka kwa m'mimba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chifukwa chosowa ndalama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chifukwa alibe mwana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chifukwa anali wonyansa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chifukwa alibe mwana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+ Mnyamatayo Samueli anapitiriza kukula ndi kukondedwa ndi Yehova ndi anthu.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Samueli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</a:t>
            </a:r>
            <a:r xmlns:a="http://schemas.openxmlformats.org/drawingml/2006/main">
              <a:rPr lang="n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400"/>
              <a:t>Mfumu Sauli, Mfumu Yoyamba ya Isiraeli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Yehova anayankha kuti, “Tamverani ndipo muwapatse mfumu. Pamenepo Samueli anauza amuna a Isiraeli kuti: “Bwerani aliyense kumudzi kwawo.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Samueli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“Tikufuna mfumu!” Aisiraeli anapempha kuti awapatse mfumu kwa Samueli.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Ndidzawapatsa mfumu monga anapempha.” Yehova anayankha Samueli.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anatumiza Sauli kwa Samueli. Mulungu analola Samueli kuthira mafuta pamutu pake kuti akhale mfumu ya Israeli.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“Uyu ndiye mtsogoleri wathu Sauli.” Samueli anauza Aisiraeli kuti Yehova anasankha Sauli kukhala mtsogoleri wa Aisiraeli.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"Sizingatheke! Kodi Mulungu ndani? Ine ndine mulungu” Farao anakana mwamphamvu.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Poyamba, Sauli anatsogolera bwino Aisrayeli pomvera chifuniro cha Mulungu mokhulupirika. Komabe, anakhala mfumu yoipa imene inaphwanya cifunilo ca Mulungu cifukwa ca kudzikuza ndi kudzikuza.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Poyamba Sauli anali wodzichepetsa.</a:t>
            </a:r>
          </a:p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Komabe, atakhala mfumu.</a:t>
            </a:r>
          </a:p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iye sanamverenso chifuniro cha Mulungu.</a:t>
            </a:r>
          </a:p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Anakhala wodzikuza ndi wadyera.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Muyenera kukhala odzichepetsa nthawi zonse pamene Atate wanu Mulungu akukwezani.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3200"/>
              <a:t>Mulungu?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rgbClr val="C00000"/>
                </a:solidFill>
              </a:rPr>
              <a:t>Mulungu..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amakonda odzichepetsa,</a:t>
            </a:r>
          </a:p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Koma amakana odzikuza.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Kodi Aisiraeli anamufunsa chiyani Samueli?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chakudya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mfumu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Mawu a Mulungu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nyumba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mfumu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Yehova anayankha kuti, “Tamverani ndipo muwapatse mfumu. Pamenepo Samueli anauza amuna a Isiraeli kuti: “Bwerani aliyense kumudzi kwawo.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Samueli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</a:t>
            </a:r>
            <a:r xmlns:a="http://schemas.openxmlformats.org/drawingml/2006/main">
              <a:rPr lang="n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/>
              <a:t>Mnyamata, Davide Amene anapha Goliati</a:t>
            </a:r>
            <a:r xmlns:a="http://schemas.openxmlformats.org/drawingml/2006/main">
              <a:rPr lang="ny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Davide anauza Mfilisitiyo kuti: “Iwe ukudza kwa ine ndi lupanga, mkondo ndi nthungo, koma ine ndikubwera kwa iwe m’dzina la Yehova wa makamu, Mulungu wa makamu a Isiraeli amene wawanyoza.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Samueli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Mu msasa wa Afilisti munali msilikali wina wachiphona dzina lake Goliyati. Ananyoza dzina la Mulungu poyambitsa ndewu.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Palibe amene analimba mtima kumenyana naye chifukwa chomuopseza.</a:t>
            </a:r>
          </a:p>
          <a:p>
            <a:r xmlns:a="http://schemas.openxmlformats.org/drawingml/2006/main">
              <a:rPr lang="n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Pa nthawiyo, mnyamatayo, Davide anauza Mfumu Sauli kuti: “Ndipita kukamenyana naye.”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'Ndikhoza kumugonjetsa ngati Mulungu ali ndi ine.'</a:t>
            </a:r>
          </a:p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Davide anapita kwa Goliyati ndi miyala isanu yosalala.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 anapemphera kwa Mulungu. "Ambuye, chonde ndidziwitseni zomwe mudzachita kuyambira pano."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Davide anauza Goliyati amene anabwera kudzamenyana naye ndi lupanga ndi mkondo. “Ndikulimbana nawe m’dzina la Yehova Mulungu!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Davide anaponya mwala ndi kumenya Goliyati pamphumi pake.</a:t>
            </a:r>
          </a:p>
          <a:p>
            <a:r xmlns:a="http://schemas.openxmlformats.org/drawingml/2006/main">
              <a:rPr lang="n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Davide anagonjetsa nkhondoyi mothandizidwa ndi Mulungu.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Lero Phunziro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Asilikali a Isiraeli anachita mantha</a:t>
            </a:r>
            <a:r xmlns:a="http://schemas.openxmlformats.org/drawingml/2006/main">
              <a:rPr lang="n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 chiphona Goliati. Iwo akhamugopa.</a:t>
            </a:r>
          </a:p>
          <a:p>
            <a:pPr xmlns:a="http://schemas.openxmlformats.org/drawingml/2006/main" algn="ctr"/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Komabe Davide, amene anakhulupirira chitetezo cha Mulungu, anamenyana naye molimba mtima ndipo anamugonjetsa.</a:t>
            </a:r>
          </a:p>
          <a:p>
            <a:pPr xmlns:a="http://schemas.openxmlformats.org/drawingml/2006/main" algn="ctr"/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Tizikhulupirira kuti Mulungu amatiteteza nthawi zonse. Titha kukhala olimba mtima pokhulupirira kuti Mulungu adzatiteteza mumkhalidwe uliwonse.</a:t>
            </a:r>
          </a:p>
          <a:p>
            <a:pPr xmlns:a="http://schemas.openxmlformats.org/drawingml/2006/main" algn="ctr"/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Kulimba mtima komwe kumachokera ku chikhulupiriro mwa Mulungu kumatha kugonjetsa mantha aliwonse.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3200"/>
              <a:t>Mulungu?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rgbClr val="C00000"/>
                </a:solidFill>
              </a:rPr>
              <a:t>Mulungu..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Ndipo Mulungu amawapulumutsa amene akumumenyera nkhondo.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/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Kodi Davide anaponya chiyani kwa Goliati?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lupanga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mkondo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chitetezo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mwala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Davide anauza Mfilisitiyo kuti: “Iwe ukudza kwa ine ndi lupanga, mkondo ndi nthungo, koma ine ndikubwera kwa iwe m’dzina la Yehova wa makamu, Mulungu wa makamu a Isiraeli amene wawanyoza.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Samueli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anagwetsa masoka khumi pa dziko lonse la Igupto. Anthu a ku Iguputo ndiponso Farao adziwa kuti Mulungu weniweni ndi ndani.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“Mose, tulukani mu Iguputo pamodzi ndi Aisiraeli anu onse.” Farao sanachitire mwina koma kuwamasula.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Farao ankadziona kuti ndi wamphamvu kwambiri ponyalanyaza Mulungu.</a:t>
            </a:r>
            <a:r xmlns:a="http://schemas.openxmlformats.org/drawingml/2006/main">
              <a:rPr lang="ny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Choncho, anayenera kukhala pa masoka aakulu.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Tiyenera kuvomereza kuti Mulungu ndi Wamphamvuyonse osati ife.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Yehova ataona kuti wapita kukapenya, Mulungu anamuitana</a:t>
            </a:r>
          </a:p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kuchokera mkati mwa tchire,</a:t>
            </a:r>
          </a:p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"Mose! Mose!" Ndipo Mose anati, Ndine pano.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Eksodo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3200"/>
              <a:t>Mulungu?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rgbClr val="C00000"/>
                </a:solidFill>
              </a:rPr>
              <a:t>Mulungu..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Mulungu ndi wosiyana mawonekedwe mafano kapena milungu ina onyenga.</a:t>
            </a:r>
          </a:p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Mulungu ndi wamoyo ndipo akugwira ntchito ndi mphamvu zake zazikulu.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Kodi Mulungu anagwetsa masoka angati pa Igupto?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zisanu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zisanu ndi ziwiri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khumi ndi awiri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khumi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khumi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+ Ndipo Aiguputo adzadziwa kuti ine ndine Yehova + pamene ndidzatambasula dzanja langa pa Iguputo ndi kutulutsa ana a Isiraeli m’menemo.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Eksodo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18</a:t>
            </a:r>
            <a:r xmlns:a="http://schemas.openxmlformats.org/drawingml/2006/main">
              <a:rPr lang="n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400"/>
              <a:t>Mzati wa Mtambo</a:t>
            </a:r>
          </a:p>
          <a:p>
            <a:pPr xmlns:a="http://schemas.openxmlformats.org/drawingml/2006/main" algn="ctr"/>
            <a:r xmlns:a="http://schemas.openxmlformats.org/drawingml/2006/main">
              <a:rPr lang="ny" altLang="ko-KR" sz="4400"/>
              <a:t>ndi Lawi la Moto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+ Masana Yehova anali kuwatsogolera mumtambo woima njo ngati chipilala + kuti awatsogolere panjira yawo, + ndi usiku m’moto woima njo ngati chipilala + kuti uwaunikire, + kuti ayende usana kapena usiku.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Eksodo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Aisiraeli anakhala ku Iguputo kwa zaka 430. Iwo anachoka ku Igupto kubwerera ku dziko lolonjezedwa la Kanani-pa mapeto a zaka 430.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"Tingapeze bwanji njira yoyenera?", "Bwanji tikakumana ndi anthu oyipa panjira?" Iwo ankada nkhawa kwambiri.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 nthawiyo, Mulungu anawasonyeza umboni wakuti anali kuwatsogolera. Inali mzati wa mtambo.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Usiku, ilo linakhala lawi lamoto. Momwemonso Mulungu adawaongolera usiku ndi usana.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“Ife sitichita mantha, chifukwa Mulungu ali nafe!” Aisiraeli ankathokoza Mulungu chifukwa chowatsogolera ndi mtambo woima njo ngati chipilala ndi moto.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Tsiku lina, Mose ataona Mwiguputo akumenya Mwisraeli, anakwiya ndipo anagwirizana ndi anthu ake n’kupha Mwiguputoyo.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Lero</a:t>
            </a:r>
            <a:r xmlns:a="http://schemas.openxmlformats.org/drawingml/2006/main">
              <a:rPr lang="n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phunziro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Aisiraeli ambiri atawoloka m’chipululu choopsa, Mulungu anawasonyeza umboni wakuti ankawatsogolera ndi kuwateteza ndi mtambo woima njo ngati chipilala ndi moto.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Tsopano, Mulungu ali ndi ine ndi kunditeteza. Tiyeni tiyamike Mulungu.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3200"/>
              <a:t>Mulungu?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rgbClr val="C00000"/>
                </a:solidFill>
              </a:rPr>
              <a:t>Mulungu..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ali nafe nthawi zonse.</a:t>
            </a:r>
          </a:p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Ndipo amatiteteza usiku ndi usana.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Pamene Aisrayeli anachoka ku Igupto, kodi Mulungu anawatsogolera ndi chiyani?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mtambo woima njo ngati chipilala cha moto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mbalame ndi nsomba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dzuwa ndi mwezi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galu ndi mphaka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mtambo woima njo ngati chipilala cha moto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+ Masana Yehova anali kuwatsogolera mumtambo woima njo ngati chipilala + kuti awatsogolere panjira yawo, + ndi usiku m’moto woima njo ngati chipilala + kuti uwaunikire, + kuti ayende usana kapena usiku.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Eksodo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Na. 19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400"/>
              <a:t>Aisrayeli akuwoloka nyanja yogawika pakati pa nthaka youma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Ndipo Mose anatambasulira dzanja lake panyanja, ndipo usiku wonse Yehova anabweza nyanjayo ndi mphepo yamphamvu ya kum’mawa, naisandutsa mtunda wouma. Madzi anagawanika,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Eksodo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 ndi Aisrayeli anakumana ndi Nyanja Yofiira panjira yopita ku Kanani.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Aigupto anathamangitsa Aisrayeli kuti awagwirenso.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Kenako, panachitika chinthu chodabwitsa! Mulungu analola kuti Nyanja Yofiira igawike ndipo Aisiraeli anawoloka panthaka youma.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Asilikali a Aigupto anawathamangitsa, koma nyanja inabwereranso, asilikali onse a Aigupto anasefukira m’nyanja. Palibe ndi mmodzi yemwe amene anapulumuka.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Farao atamva zimenezi, Mose anamuopa ndipo anathawa m’nyumba yachifumu ya ku Iguputo n’kupita kukakhala m’chipululu cha Midyani.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Tikuthokoza Mulungu chifukwa chotipulumutsa! Aisiraeli onse ankaimba mosangalala kwambiri.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anapulumutsa Aisiraeli ku mavuto awo.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Inenso ndinali mu mkhalidwe kufa chifukwa cha uchimo, koma Mulungu anatumiza Yesu kudzandipulumutsa ine!</a:t>
            </a:r>
          </a:p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anandipulumutsa ku imfa yamuyaya!</a:t>
            </a:r>
          </a:p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O, Atate Mulungu, zikomo kwambiri!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3200"/>
              <a:t>Mulungu ndi?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rgbClr val="C00000"/>
                </a:solidFill>
              </a:rPr>
              <a:t>Mulungu.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Mulungu ndiye mpulumutsi wathu amene amapulumutsa anthu ake ndi njira yodabwitsa.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Kodi Aisiraeli anawoloka bwanji Nyanja Yofiira?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anawatumizira ngalawa yaikulu.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anawalola kuyenda pamadzi a m’nyanja.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anagawa Nyanja Yofiira ndipo anawalola kuti ayende</a:t>
            </a:r>
          </a:p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nthaka youma.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anazilola kuti ziwuluke pamwamba pa nyanja.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Mulungu anagawa Nyanja Yofiira ndipo anawalola kuti ayende</a:t>
            </a:r>
          </a:p>
          <a:p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nthaka youma.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Ndipo Mose anatambasulira dzanja lake panyanja, ndipo usiku wonse Yehova anabweza nyanjayo ndi mphepo yamphamvu ya kum’mawa, naisandutsa mtunda wouma. Madzi anagawanika,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Eksodo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Na. 20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3600"/>
              <a:t>Mulungu Amene Anatsitsa Nyama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bg1">
                    <a:lumMod val="50000"/>
                  </a:schemeClr>
                </a:solidFill>
              </a:rPr>
              <a:t>“Ndamva kung’ung’udza kwa ana a Isiraeli. Uwauze kuti, ‘Madzulo mudzadya nyama, ndipo m’mawa mudzakhuta mkate, ndipo mudzadziwa kuti ine ndine Yehova Mulungu wanu.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Eksodo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 a Isiraeli analibe chakudya m’chipululu. Kenako anang’ung’udza motsutsana ndi Mose ndi Mulungu.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Pamenepo Yehova anati kwa Mose. “Ndidzakutsitsirani chakudya kuchokera kumwamba.”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M’maŵa, m’chipululumo munaoneka zipsepse zoonda ngati chisanu.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 anakhala m’busa zaka 40 ndipo pamapeto pake anakhala ndi zaka 80.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Madzulo zinziri zinawagwera n’kugwa n’kuta msasa wonsewo. Anazisonkhanitsa, kuziphika ndi kuzidya. Iwo sanafe ndi njala ngakhale m’chipululu.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“Zikomo, Mulungu!” Mose ndi Aisiraeli anadabwa kwambiri ndi mphamvu yaikulu ya Mulungu.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anapatsa anthu ake chakudya cha tsiku ndi tsiku ndi njira yodabwitsa ndi mphamvu zake zazikulu ngakhale m’chipululu kumene sanachipeze.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Timakhulupirira kuti Mulungu adzatipatsa zosowa zathu ndi njira yake yodabwitsa mokhulupirika.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3200"/>
              <a:t>Mulungu ndi?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rgbClr val="C00000"/>
                </a:solidFill>
              </a:rPr>
              <a:t>Mulungu..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Iye ndi Mulungu wodabwitsa amene amadziwa zosowa zathu pasadakhale ndipo amatipatsa njira yake yodabwitsa.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Kodi Mulungu anapereka chiyani kwa anthu ake omwe anali ndi njala?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Mana ndi Zinziri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Mkate ndi Mkaka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Nyama ndi Madzi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Mpunga ndi Msuzi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Mana ndi Zinziri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bg1">
                    <a:lumMod val="50000"/>
                  </a:schemeClr>
                </a:solidFill>
              </a:rPr>
              <a:t>“Ndamva kung’ung’udza kwa ana a Isiraeli. Uwauze kuti, ‘Madzulo mudzadya nyama, ndipo m’mawa mudzakhuta mkate, ndipo mudzadziwa kuti ine ndine Yehova Mulungu wanu.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Eksodo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</a:t>
            </a:r>
            <a:r xmlns:a="http://schemas.openxmlformats.org/drawingml/2006/main">
              <a:rPr lang="n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y" altLang="ko-KR" sz="4000"/>
              <a:t>Malamulo Khumi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Mose anakhala kumeneko ndi Yehova masiku makumi anayi usana ndi usiku osadya</a:t>
            </a:r>
          </a:p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mkate kapena madzi akumwa. Ndipo analemba pa magomewo mawu a pangano, Malamulo Khumi.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Eksodo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Aisraeli anafika pa Phiri la Horebu (Phiri la Sinai). Ulemerero wa Yehova Mulungu unadzaza pa phiri la Sinai (Phiri la Horebu).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anati kwa Mose, “Kwera kwa ine paphiripo.” Mose anakwera pa phiri la Mulungu.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Tsiku lina, Mulungu anamuitana iye m’chitsamba choyaka moto nati kwa iye. “Ndikukutuma kwa Farao kuti ukapulumutse anthu anga ana a Isiraeli ku Iguputo.”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Yehova Mulungu anakumana pa phiri la Horebu.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anapatsa Mose magome amiyala. Mulungu analembamo malamulo ndi malamulo kuti Aisrayeli asunge—Malamulo Khumi.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"Zikomo, Ambuye, chifukwa mwatipatsa malamulo."</a:t>
            </a:r>
          </a:p>
          <a:p>
            <a:r xmlns:a="http://schemas.openxmlformats.org/drawingml/2006/main">
              <a:rPr lang="n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Mose anaganiza kuti, “Ndidzapulumutsa ndi kuphunzitsa Malamulo Khumi a mtengo wapatali awa.”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Malamulo Khumi ndi malamulo amtengo wapatali amene Mulungu wapereka pa moyo wathu.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Tikamamvera malamulo a Mulungu, Mulungu amasangalala ndi moyo wathu.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y" altLang="ko-KR" sz="3200"/>
              <a:t>Mulungu?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3600">
                <a:solidFill>
                  <a:srgbClr val="C00000"/>
                </a:solidFill>
              </a:rPr>
              <a:t>Mulungu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Mulungu watipatsa malamulo ndi Malamulo Khumi.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anadzizindikiritsa yekha kwa ife kupyolera mu malamulo awa ndi malamulo.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Mulungu analemba kuti Malamulo Khumi?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piritsi la Wood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matope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piritsi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Mapepala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piritsi yamwala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piritsi yamwala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Mose anakhala kumeneko ndi Yehova masiku makumi anayi usana ndi usiku osadya</a:t>
            </a:r>
          </a:p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mkate kapena madzi akumwa. Ndipo analemba pa magomewo mawu a pangano, Malamulo Khumi.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Eksodo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22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400"/>
              <a:t>Ng'ombe ya Golide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bg1">
                    <a:lumMod val="50000"/>
                  </a:schemeClr>
                </a:solidFill>
              </a:rPr>
              <a:t>Iye anatenga zimene anam’patsa n’kupanga fano lopangidwa mwaluso kwambiri</a:t>
            </a:r>
          </a:p>
          <a:p>
            <a:r xmlns:a="http://schemas.openxmlformats.org/drawingml/2006/main">
              <a:rPr lang="ny" altLang="ko-KR" sz="3600">
                <a:solidFill>
                  <a:schemeClr val="bg1">
                    <a:lumMod val="50000"/>
                  </a:schemeClr>
                </a:solidFill>
              </a:rPr>
              <a:t>wa mwana wa ng’ombe, wakuumba ndi chida. + Pamenepo iwo anati: “Iyi ndi milungu yanu, inu Aisiraeli, imene inakutulutsani ku Iguputo.</a:t>
            </a:r>
          </a:p>
          <a:p>
            <a:r xmlns:a="http://schemas.openxmlformats.org/drawingml/2006/main">
              <a:rPr lang="ny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Eksodo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Pamene Mose sanatsike m’phirimo kwa nthawi yaitali, iwo anasokonezeka. “Ife tikufuna mulungu wathu kuti atitsogolere m’malo mwa Mose.”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Mose anabwerera ku Igupto kukapulumutsa anthu ake Aisrayeli atanyamula ndodo imene Mulungu anam’patsa.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Conco, anapanga mwana wa ng’ombe wa golide n’kumulambira monga mulungu wowatsogolera.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 amene anali kubwera ndi Malamulo Khumi anakwiya kwambiri.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adawakwiyira kwambiri. “Ndidzawawononga. pamenepo ndidzakusandutsa iwe mtundu waukulu.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Koma Mose anapemphera kwa Mulungu kuti awakhululukire kwambiri. Mulungu anamva pemphero la Mose ndipo anawakhululukira.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Lero</a:t>
            </a:r>
            <a:r xmlns:a="http://schemas.openxmlformats.org/drawingml/2006/main">
              <a:rPr lang="ny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Phunziro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Chomwe Mulungu akuchida Kwambiri Ndi Kupembedza milungu ina kusiya Kupembedza Iye.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usadzipangire iwe wekha fano losema;</a:t>
            </a:r>
          </a:p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Ziribe kanthu zomwe zingachitike, musawagwadire ndi kuwalambira.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3200">
                <a:solidFill>
                  <a:srgbClr val="FF0000"/>
                </a:solidFill>
              </a:rPr>
              <a:t>Mulungu?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rgbClr val="C00000"/>
                </a:solidFill>
              </a:rPr>
              <a:t>Mulungu…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amadana ndi kupembedza mafano koposa Iye.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Kodi ndi fano lotani limene Aisrayeli anapanga kuti achite machimo?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Golide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Mphungu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Ng'ombe ya Golide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Ng'ombe ya Siliva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Siliva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Mphungu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Ng'ombe ya Golide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bg1">
                    <a:lumMod val="50000"/>
                  </a:schemeClr>
                </a:solidFill>
              </a:rPr>
              <a:t>Iye anatenga zimene anam’patsa n’kupanga fano lopangidwa mwaluso kwambiri</a:t>
            </a:r>
          </a:p>
          <a:p>
            <a:r xmlns:a="http://schemas.openxmlformats.org/drawingml/2006/main">
              <a:rPr lang="ny" altLang="ko-KR" sz="3600">
                <a:solidFill>
                  <a:schemeClr val="bg1">
                    <a:lumMod val="50000"/>
                  </a:schemeClr>
                </a:solidFill>
              </a:rPr>
              <a:t>wa mwana wa ng’ombe, wakuumba ndi chida. + Pamenepo iwo anati: “Iyi ndi milungu yanu, inu Aisiraeli, imene inakutulutsani ku Iguputo.</a:t>
            </a:r>
          </a:p>
          <a:p>
            <a:r xmlns:a="http://schemas.openxmlformats.org/drawingml/2006/main">
              <a:rPr lang="ny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Eksodo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23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400"/>
              <a:t>Nyumba ya Mulungu (Chihema) m’chipululu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bg1">
                    <a:lumMod val="50000"/>
                  </a:schemeClr>
                </a:solidFill>
              </a:rPr>
              <a:t>+ Pa tsiku limene anautsa chihema chopatulika, + chihema cha Umboni, mtambo unachiphimba. Kuyambira madzulo mpaka m’mawa mtambo wa pamwamba pa chihema unkaoneka ngati moto.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Nambala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anatchula Mose kukhala mtsogoleri wa Aisiraeli ali ndi zaka 80.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Dongosolo la Mulungu ndi losiyana ndi lathu, koma dongosolo lake ndi langwiro nthawi zonse.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Tiyenera kukhulupilira kuti dongosolo la Mulungu ndi langwiro ndipo tiyenera kudalira Iye.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anauza Mose kuti amange Kachisi, Nyumba ya Mulungu.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ananena chilichonse chokhudza Kachisiyo—mawonekedwe ake ndi zinthu zonse zimene ziyenera kukonzedwa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Ndipo Mulungu anawadziwitsa momwe angagwiritsire ntchito nkhani iliyonse pamene akulambira Mulungu mu Chihema.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 ndi Aisiraeli anamanga Chihema, Nyumba ya Mulungu, motsatira malangizo a Yehova.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Pa tsiku limene chihema chopatulika chinamangidwa, mtambo wosonyeza ulemerero wa Mulungu unachiphimba. Chihema chinali chizindikiro chakuti Mulungu anali ndi Aisrayeli.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analola Aisrayeli kupanga chihema —nyumba ya Mulungu, nawakhalitsa ndi chihema monga likulu lawo.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Tiyenera kukhala ndi Mulungu monga maziko a malingaliro athu ndi moyo.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3200">
                <a:solidFill>
                  <a:srgbClr val="FF0000"/>
                </a:solidFill>
              </a:rPr>
              <a:t>Mulungu?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rgbClr val="C00000"/>
                </a:solidFill>
              </a:rPr>
              <a:t>Mulungu..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amakhala nafe, amayenda nafe, amatitsogolera komanso amalankhula nafe.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Kodi Mulungu analola Aisiraeli kupanga chiyani?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Ng'ombe ya Golide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Malamulo Khumi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Palace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Chihema-Nyumba ya Mulungu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Chihema-Nyumba ya Mulungu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bg1">
                    <a:lumMod val="50000"/>
                  </a:schemeClr>
                </a:solidFill>
              </a:rPr>
              <a:t>+ Pa tsiku limene anautsa chihema chopatulika, + chihema cha Umboni, mtambo unachiphimba. Kuyambira madzulo mpaka m’mawa mtambo wa pamwamba pa chihema unkaoneka ngati moto.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Nambala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24</a:t>
            </a:r>
            <a:r xmlns:a="http://schemas.openxmlformats.org/drawingml/2006/main">
              <a:rPr lang="n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n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mawu</a:t>
            </a:r>
            <a:r xmlns:a="http://schemas.openxmlformats.org/drawingml/2006/main">
              <a:rPr lang="n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za</a:t>
            </a:r>
            <a:r xmlns:a="http://schemas.openxmlformats.org/drawingml/2006/main">
              <a:rPr lang="n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400"/>
              <a:t>Yeriko unagwa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y" altLang="ko-KR" sz="3200"/>
              <a:t>Mulungu ndi?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3600">
                <a:solidFill>
                  <a:srgbClr val="C00000"/>
                </a:solidFill>
              </a:rPr>
              <a:t>Mulungu..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amatitsogolera ndi mapulani ake angwiro. Mulibe zolakwika m’makonzedwe a Mulungu.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Pozungulira kachisanu ndi chiwiri, ansembe analiza lipenga, Yoswa anauza anthuwo kuti: “Fuulani, pakuti Yehova wakupatsani mzindawu.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Yoswa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Aisiraeli ankafuna kulowa m’dziko lolonjezedwa. Koma mzinda wa Yeriko, womwe unali linga lalikulu, unatsekereza njira yawo.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anauza Yoswa, yemwe anali mtsogoleri wawo, kuti awononge Yeriko.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Aisiraeli anaguba mozungulira linga la Yeriko kwa masiku 7 motsatira malangizo a Yehova.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Pamene anazungulira linga kwa masiku asanu ndi limodzi, tsiku lililonse kwa nthaŵi imodzi, Yeriko sanasunthe inchi imodzi.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 tsiku la 7, anazungulira kasanu ndi kawiri. Pa nthawi yachisanu ndi chiwiri, iwo anafuula mwamphamvu, ndipo khoma linagwa.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Aisrayeli sakanatha kuwononga Yeriko ndi mphamvu zawo. Koma Mulungu anawononga Yeriko ndi mphamvu Yake kaamba ka iwo.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Aisrayeli apambana chipambano chifukwa chomvera Mulungu.</a:t>
            </a:r>
          </a:p>
          <a:p>
            <a:pPr xmlns:a="http://schemas.openxmlformats.org/drawingml/2006/main" algn="ctr"/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Tiyeni tikhale moyo wathu momvera Mulungu.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Tiyeni tiyamike Mulungu potipanga ife kupambana!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3200"/>
              <a:t>Mulungu?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rgbClr val="C00000"/>
                </a:solidFill>
              </a:rPr>
              <a:t>Mulungu..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amapereka chigonjetso kwa anthu Ake kudzera mu Mphamvu Zake zazikulu.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Iye ndi Mulungu wa Chigonjetso!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Kodi Mulungu analamula Yoswa kuti awononge Yeriko?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Kuponya miyala ku Yeriko kwa masiku asanu ndi awiri.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Pempherani kwa masiku asanu ndi awiri ku Yeriko.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Imbani zotamanda kwa masiku asanu ndi awiri a Yeriko.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Gwirani linga la Yeriko kwa masiku asanu ndi awiri</a:t>
            </a:r>
          </a:p>
          <a:p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tsiku lomaliza kufuula mokweza.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Gwirani linga la Yeriko kwa masiku asanu ndi awiri</a:t>
            </a:r>
          </a:p>
          <a:p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tsiku lomaliza kufuula mokweza.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Pozungulira kachisanu ndi chiwiri, ansembe analiza lipenga, Yoswa anauza anthuwo kuti: “Fuulani, pakuti Yehova wakupatsani mzindawu.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Yoswa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